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TO-DO-PLANNER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9" name="Google Shape;1889;p1"/>
          <p:cNvSpPr txBox="1"/>
          <p:nvPr/>
        </p:nvSpPr>
        <p:spPr>
          <a:xfrm>
            <a:off x="4167100" y="1900350"/>
            <a:ext cx="2644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https://github.com/varshiniram5/GROUP-A54-FSD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73052547"/>
              </p:ext>
            </p:extLst>
          </p:nvPr>
        </p:nvGraphicFramePr>
        <p:xfrm>
          <a:off x="144710" y="1588423"/>
          <a:ext cx="4427290" cy="301734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SNEHA B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SAI SUSHMITHA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2113a54284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VEDA VARSHINI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2113a54252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PENUMALLI JITHYA REDDY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8638" y="1178719"/>
            <a:ext cx="5537624" cy="3504793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Functional requirements for a to-do planner might include:</a:t>
            </a:r>
          </a:p>
          <a:p>
            <a:r>
              <a:rPr lang="en-US" b="1" u="sng" dirty="0"/>
              <a:t>Task creation: </a:t>
            </a:r>
            <a:r>
              <a:rPr lang="en-US" dirty="0"/>
              <a:t>Users should be able to create new tasks, including assigning a title and description for each task.</a:t>
            </a:r>
          </a:p>
          <a:p>
            <a:r>
              <a:rPr lang="en-US" b="1" u="sng" dirty="0"/>
              <a:t>Task management: </a:t>
            </a:r>
            <a:r>
              <a:rPr lang="en-US" dirty="0"/>
              <a:t>Users should be able to edit, delete, and mark tasks as complete. They should also be able to set due dates and priorities for each task.</a:t>
            </a:r>
          </a:p>
          <a:p>
            <a:r>
              <a:rPr lang="en-US" b="1" u="sng" dirty="0"/>
              <a:t>Task organization: </a:t>
            </a:r>
            <a:r>
              <a:rPr lang="en-US" dirty="0"/>
              <a:t>Users should be able to group tasks by project or category, and sort them by due date, priority, or other criteria.</a:t>
            </a:r>
          </a:p>
          <a:p>
            <a:r>
              <a:rPr lang="en-US" b="1" u="sng" dirty="0"/>
              <a:t>Reminder and notification: </a:t>
            </a:r>
            <a:r>
              <a:rPr lang="en-US" dirty="0"/>
              <a:t>Users should be able to set reminders and receive notifications about upcoming tasks and deadlines.</a:t>
            </a:r>
          </a:p>
          <a:p>
            <a:r>
              <a:rPr lang="en-US" b="1" u="sng" dirty="0"/>
              <a:t>Collaboration: </a:t>
            </a:r>
            <a:r>
              <a:rPr lang="en-US" dirty="0"/>
              <a:t>Users should be able to share tasks and projects with others, assign tasks to team members, and track progress on shared tasks.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2913" y="1164431"/>
            <a:ext cx="5623349" cy="351908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Non-functional requirements for a to-do planner might include:</a:t>
            </a:r>
          </a:p>
          <a:p>
            <a:r>
              <a:rPr lang="en-US" b="1" u="sng" dirty="0"/>
              <a:t>Usability: </a:t>
            </a:r>
            <a:r>
              <a:rPr lang="en-US" dirty="0"/>
              <a:t>The planner should be easy to use and navigate, with a clean and intuitive user interface.</a:t>
            </a:r>
          </a:p>
          <a:p>
            <a:r>
              <a:rPr lang="en-US" b="1" u="sng" dirty="0"/>
              <a:t>Performance: </a:t>
            </a:r>
            <a:r>
              <a:rPr lang="en-US" dirty="0"/>
              <a:t>The planner should be fast and responsive, even when managing large numbers of tasks.</a:t>
            </a:r>
          </a:p>
          <a:p>
            <a:r>
              <a:rPr lang="en-US" b="1" u="sng" dirty="0"/>
              <a:t>Security: </a:t>
            </a:r>
            <a:r>
              <a:rPr lang="en-US" dirty="0"/>
              <a:t>The planner should provide secure access and protect user data from unauthorized access, with appropriate measures such as data encryption, user authentication, and access control.</a:t>
            </a:r>
          </a:p>
          <a:p>
            <a:r>
              <a:rPr lang="en-US" b="1" u="sng" dirty="0"/>
              <a:t>Availability: </a:t>
            </a:r>
            <a:r>
              <a:rPr lang="en-US" dirty="0"/>
              <a:t>The planner should be available to users whenever they need it, with high levels of uptime and minimal downtime for maintenance or upgrades.</a:t>
            </a:r>
          </a:p>
          <a:p>
            <a:r>
              <a:rPr lang="en-US" b="1" u="sng" dirty="0"/>
              <a:t>Reliability: </a:t>
            </a:r>
            <a:r>
              <a:rPr lang="en-US" dirty="0"/>
              <a:t>The planner should be reliable and consistent, with minimal errors or system failures that could cause data loss or corruption.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5756" y="1099645"/>
            <a:ext cx="5730506" cy="3583868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Software requirements for a to-do planner might include:</a:t>
            </a:r>
          </a:p>
          <a:p>
            <a:r>
              <a:rPr lang="en-US" b="1" u="sng" dirty="0"/>
              <a:t>Operating System: </a:t>
            </a:r>
            <a:r>
              <a:rPr lang="en-US" dirty="0"/>
              <a:t>The to-do planner should be compatible with different operating systems, such as Windows, macOS, Linux, and mobile operating systems like iOS and Android.</a:t>
            </a:r>
          </a:p>
          <a:p>
            <a:r>
              <a:rPr lang="en-US" b="1" u="sng" dirty="0"/>
              <a:t>Programming Language: </a:t>
            </a:r>
            <a:r>
              <a:rPr lang="en-US" dirty="0"/>
              <a:t>The planner may be developed using different programming languages like Java, Python, JavaScript, or C#.</a:t>
            </a:r>
          </a:p>
          <a:p>
            <a:r>
              <a:rPr lang="en-US" b="1" u="sng" dirty="0"/>
              <a:t>Web Development Framework: </a:t>
            </a:r>
            <a:r>
              <a:rPr lang="en-US" dirty="0"/>
              <a:t>If the planner is web-based, it may require a web development framework like React, Angular, or Vue.</a:t>
            </a:r>
          </a:p>
          <a:p>
            <a:r>
              <a:rPr lang="en-US" b="1" u="sng" dirty="0"/>
              <a:t>Database: </a:t>
            </a:r>
            <a:r>
              <a:rPr lang="en-US" dirty="0"/>
              <a:t>The planner may require a database to store user data, such as MySQL, PostgreSQL, or MongoDB.</a:t>
            </a:r>
          </a:p>
          <a:p>
            <a:r>
              <a:rPr lang="en-US" b="1" u="sng" dirty="0"/>
              <a:t>Server: </a:t>
            </a:r>
            <a:r>
              <a:rPr lang="en-US" dirty="0"/>
              <a:t>The planner may require a web server, such as Apache or Nginx, to serve the web pages and handle requests.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2900" y="1099645"/>
            <a:ext cx="5723362" cy="3583868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dirty="0"/>
              <a:t>Hardware requirements for a to-do planner will depend on the specific implementation of the software, but in general, they might include:</a:t>
            </a:r>
          </a:p>
          <a:p>
            <a:r>
              <a:rPr lang="en-US" b="1" u="sng" dirty="0"/>
              <a:t>Processor: </a:t>
            </a:r>
            <a:r>
              <a:rPr lang="en-US" dirty="0"/>
              <a:t>The to-do planner software should be compatible with different processors such as Intel or AMD, and should be optimized to run efficiently on a variety of CPU architectures.</a:t>
            </a:r>
          </a:p>
          <a:p>
            <a:r>
              <a:rPr lang="en-US" b="1" u="sng" dirty="0"/>
              <a:t>Memory: </a:t>
            </a:r>
            <a:r>
              <a:rPr lang="en-US" dirty="0"/>
              <a:t>The to-do planner may require a minimum amount of memory to run, depending on the complexity of the software and the number of tasks it needs to manage. Generally, a minimum of 4GB of RAM is recommended for most modern to-do planner applications.</a:t>
            </a:r>
          </a:p>
          <a:p>
            <a:r>
              <a:rPr lang="en-US" b="1" u="sng" dirty="0"/>
              <a:t>Storage: </a:t>
            </a:r>
            <a:r>
              <a:rPr lang="en-US" dirty="0"/>
              <a:t>The planner may require a minimum amount of storage space to store user data and application files. Depending on the complexity of the software, a minimum of 1GB of storage space is usually recommended.</a:t>
            </a:r>
          </a:p>
          <a:p>
            <a:r>
              <a:rPr lang="en-US" b="1" u="sng" dirty="0"/>
              <a:t>Display: </a:t>
            </a:r>
            <a:r>
              <a:rPr lang="en-US" dirty="0"/>
              <a:t>The planner software should be optimized for a variety of display sizes and resolutions, from small mobile devices to large desktop monitors. The user interface should be responsive and easy to use on a variety of screen sizes.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F5920-19C0-A10C-AFF7-E624A2BE9D92}"/>
              </a:ext>
            </a:extLst>
          </p:cNvPr>
          <p:cNvSpPr txBox="1"/>
          <p:nvPr/>
        </p:nvSpPr>
        <p:spPr>
          <a:xfrm>
            <a:off x="445780" y="607105"/>
            <a:ext cx="85767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Here is a step-wise description for a to-do planner: </a:t>
            </a:r>
          </a:p>
          <a:p>
            <a:r>
              <a:rPr lang="en-IN" b="1" u="sng" dirty="0"/>
              <a:t>Creating an account: </a:t>
            </a:r>
            <a:r>
              <a:rPr lang="en-IN" dirty="0"/>
              <a:t>The user creates an account by providing their email and password, or by using a social media account to sign up. Once the user has created an account, they can log in to access the planner. </a:t>
            </a:r>
          </a:p>
          <a:p>
            <a:r>
              <a:rPr lang="en-IN" b="1" u="sng" dirty="0"/>
              <a:t>Adding tasks: </a:t>
            </a:r>
            <a:r>
              <a:rPr lang="en-IN" dirty="0"/>
              <a:t>The user adds tasks to the planner by entering a task description, a due date, and any other relevant information, such as priority level, tags, or notes. </a:t>
            </a:r>
          </a:p>
          <a:p>
            <a:r>
              <a:rPr lang="en-IN" b="1" u="sng" dirty="0"/>
              <a:t>Organizing tasks: </a:t>
            </a:r>
            <a:r>
              <a:rPr lang="en-IN" dirty="0"/>
              <a:t>The user can organize tasks by assigning them to categories or tags, such as work, personal, or urgent. This helps the user to easily find and prioritize tasks. </a:t>
            </a:r>
          </a:p>
          <a:p>
            <a:r>
              <a:rPr lang="en-IN" b="1" u="sng" dirty="0"/>
              <a:t>Setting reminders: </a:t>
            </a:r>
            <a:r>
              <a:rPr lang="en-IN" dirty="0"/>
              <a:t>The user can set reminders for tasks, such as email or push notifications, to help them stay on track and complete tasks on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ACA18-C49D-C409-7BE4-B4999B0880A6}"/>
              </a:ext>
            </a:extLst>
          </p:cNvPr>
          <p:cNvSpPr txBox="1"/>
          <p:nvPr/>
        </p:nvSpPr>
        <p:spPr>
          <a:xfrm>
            <a:off x="542726" y="3245721"/>
            <a:ext cx="83828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to-do planner is a tool that helps individuals organize and manage their tasks and activities. Here are some common features of a to-do planner:</a:t>
            </a:r>
          </a:p>
          <a:p>
            <a:r>
              <a:rPr lang="en-IN" b="1" u="sng" dirty="0"/>
              <a:t>Task List: </a:t>
            </a:r>
            <a:r>
              <a:rPr lang="en-IN" dirty="0"/>
              <a:t>The to-do planner includes a list of tasks that need to be completed, usually arranged in order of priority or due date.</a:t>
            </a:r>
          </a:p>
          <a:p>
            <a:r>
              <a:rPr lang="en-IN" b="1" u="sng" dirty="0"/>
              <a:t>Priority Setting: </a:t>
            </a:r>
            <a:r>
              <a:rPr lang="en-IN" dirty="0"/>
              <a:t>Tasks are assigned a priority level to help users focus on the most important tasks first.</a:t>
            </a:r>
          </a:p>
          <a:p>
            <a:r>
              <a:rPr lang="en-IN" b="1" u="sng" dirty="0"/>
              <a:t>Deadline Tracking: </a:t>
            </a:r>
            <a:r>
              <a:rPr lang="en-IN" dirty="0"/>
              <a:t>The planner tracks deadlines for each task to ensure that they are completed on time.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